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1597" r:id="rId2"/>
    <p:sldId id="160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EDE55-B8B8-4FA5-BF4D-91A7ED3912E2}" type="datetimeFigureOut">
              <a:rPr lang="en-GB" smtClean="0"/>
              <a:t>06/11/2025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BA12D4-5CC6-4098-BFFB-3AC2D20011AF}" type="slidenum">
              <a:rPr lang="en-GB" smtClean="0"/>
              <a:t>‹#›</a:t>
            </a:fld>
            <a:endParaRPr lang="en-GB"/>
          </a:p>
        </p:txBody>
      </p:sp>
    </p:spTree>
    <p:extLst>
      <p:ext uri="{BB962C8B-B14F-4D97-AF65-F5344CB8AC3E}">
        <p14:creationId xmlns:p14="http://schemas.microsoft.com/office/powerpoint/2010/main" val="559572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Calibri" panose="020F0502020204030204"/>
                <a:ea typeface="+mn-ea"/>
                <a:cs typeface="Calibri"/>
              </a:rPr>
              <a:t>Presenter Notes</a:t>
            </a:r>
          </a:p>
          <a:p>
            <a:r>
              <a:rPr lang="en-US"/>
              <a:t>Additional IPC Considerations</a:t>
            </a:r>
          </a:p>
          <a:p>
            <a:endParaRPr lang="en-US"/>
          </a:p>
          <a:p>
            <a:r>
              <a:rPr lang="en-US" u="sng"/>
              <a:t>For Equipment </a:t>
            </a:r>
          </a:p>
          <a:p>
            <a:pPr marL="171450" indent="-171450">
              <a:buFont typeface="Arial" panose="020B0604020202020204" pitchFamily="34" charset="0"/>
              <a:buChar char="•"/>
            </a:pPr>
            <a:r>
              <a:rPr lang="en-US"/>
              <a:t>where possible buy toys and equipment that can be easily cleaned</a:t>
            </a:r>
          </a:p>
          <a:p>
            <a:pPr marL="171450" indent="-171450">
              <a:buFont typeface="Arial" panose="020B0604020202020204" pitchFamily="34" charset="0"/>
              <a:buChar char="•"/>
            </a:pPr>
            <a:r>
              <a:rPr lang="en-US"/>
              <a:t>In an outbreak- remove toys and equipment that cannot be easily cleaned</a:t>
            </a:r>
          </a:p>
          <a:p>
            <a:pPr marL="171450" indent="-171450">
              <a:buFont typeface="Arial" panose="020B0604020202020204" pitchFamily="34" charset="0"/>
              <a:buChar char="•"/>
            </a:pPr>
            <a:r>
              <a:rPr lang="en-US"/>
              <a:t>store toys/equipment/ games in a clean container</a:t>
            </a:r>
          </a:p>
          <a:p>
            <a:pPr marL="171450" indent="-171450">
              <a:buFont typeface="Arial" panose="020B0604020202020204" pitchFamily="34" charset="0"/>
              <a:buChar char="•"/>
            </a:pPr>
            <a:r>
              <a:rPr lang="en-US"/>
              <a:t>do not let children take toys/equipment into toilet areas</a:t>
            </a:r>
          </a:p>
          <a:p>
            <a:pPr marL="171450" indent="-171450">
              <a:buFont typeface="Arial" panose="020B0604020202020204" pitchFamily="34" charset="0"/>
              <a:buChar char="•"/>
            </a:pPr>
            <a:r>
              <a:rPr lang="en-US"/>
              <a:t>store reusable equipment that has been cleaned but is not in use separately from used equipment and away from where equipment cleaning takes place</a:t>
            </a:r>
          </a:p>
          <a:p>
            <a:pPr marL="0" indent="0">
              <a:buFont typeface="Arial" panose="020B0604020202020204" pitchFamily="34" charset="0"/>
              <a:buNone/>
            </a:pPr>
            <a:endParaRPr lang="en-US"/>
          </a:p>
          <a:p>
            <a:pPr marL="0" indent="0">
              <a:buFont typeface="Arial" panose="020B0604020202020204" pitchFamily="34" charset="0"/>
              <a:buNone/>
            </a:pPr>
            <a:r>
              <a:rPr lang="en-US" u="sng"/>
              <a:t>Other considerations</a:t>
            </a:r>
          </a:p>
          <a:p>
            <a:pPr marL="171450" indent="-171450">
              <a:buFont typeface="Arial" panose="020B0604020202020204" pitchFamily="34" charset="0"/>
              <a:buChar char="•"/>
            </a:pPr>
            <a:r>
              <a:rPr lang="en-US"/>
              <a:t>Ensure food hygiene guidance is followed at all times </a:t>
            </a:r>
          </a:p>
          <a:p>
            <a:pPr marL="171450" indent="-171450">
              <a:buFont typeface="Arial" panose="020B0604020202020204" pitchFamily="34" charset="0"/>
              <a:buChar char="•"/>
            </a:pPr>
            <a:r>
              <a:rPr lang="en-US"/>
              <a:t>Explore how hand washing and respiratory hygiene principles can be embedded into subjects so children are reminded of hygiene expectations in school settings  (you can use e-Bug for this)</a:t>
            </a:r>
          </a:p>
          <a:p>
            <a:endParaRPr lang="en-GB"/>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9349AD-43E2-A142-9B61-FBB06C64E8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9350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Calibri" panose="020F0502020204030204"/>
                <a:ea typeface="+mn-ea"/>
                <a:cs typeface="Calibri"/>
              </a:rPr>
              <a:t>Presenter Notes</a:t>
            </a:r>
          </a:p>
          <a:p>
            <a:r>
              <a:rPr lang="en-US"/>
              <a:t>Personal protective equipment -PPE can protect individuals and staff from contamination with blood or bodily fluids, which may contain germs that spread disease.</a:t>
            </a:r>
          </a:p>
          <a:p>
            <a:endParaRPr lang="en-US"/>
          </a:p>
          <a:p>
            <a:r>
              <a:rPr lang="en-US"/>
              <a:t>PPE is not usually required for day to day use in educational settings. If you are looking after children where PPE use has been identified, then you should continue to do that </a:t>
            </a:r>
          </a:p>
          <a:p>
            <a:endParaRPr lang="en-US"/>
          </a:p>
          <a:p>
            <a:r>
              <a:rPr lang="en-US"/>
              <a:t>When PPE is required</a:t>
            </a:r>
          </a:p>
          <a:p>
            <a:pPr marL="171450" marR="0" lvl="0" indent="-17145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200">
                <a:latin typeface="+mn-lt"/>
              </a:rPr>
              <a:t>On suspicion of an infectious illness or disease</a:t>
            </a:r>
            <a:endParaRPr lang="en-US" sz="1200" b="0" i="0">
              <a:solidFill>
                <a:srgbClr val="0B0C0C"/>
              </a:solidFill>
              <a:effectLst/>
              <a:latin typeface="+mn-lt"/>
            </a:endParaRPr>
          </a:p>
          <a:p>
            <a:pPr marL="171450" indent="-171450" algn="l">
              <a:lnSpc>
                <a:spcPct val="120000"/>
              </a:lnSpc>
              <a:spcAft>
                <a:spcPts val="0"/>
              </a:spcAft>
              <a:buFont typeface="Arial" panose="020B0604020202020204" pitchFamily="34" charset="0"/>
              <a:buChar char="•"/>
            </a:pPr>
            <a:r>
              <a:rPr lang="en-US" sz="1200" b="0" i="0">
                <a:solidFill>
                  <a:srgbClr val="0B0C0C"/>
                </a:solidFill>
                <a:effectLst/>
                <a:latin typeface="+mn-lt"/>
              </a:rPr>
              <a:t>If there is a risk of splashing/contamination with blood or bodily fluids during an activity, wear disposable gloves and plastic aprons (</a:t>
            </a:r>
            <a:r>
              <a:rPr lang="en-US" sz="1200" b="0" i="0" err="1">
                <a:solidFill>
                  <a:srgbClr val="0B0C0C"/>
                </a:solidFill>
                <a:effectLst/>
                <a:latin typeface="+mn-lt"/>
              </a:rPr>
              <a:t>e.g</a:t>
            </a:r>
            <a:r>
              <a:rPr lang="en-US" sz="1200" b="0" i="0">
                <a:solidFill>
                  <a:srgbClr val="0B0C0C"/>
                </a:solidFill>
                <a:effectLst/>
                <a:latin typeface="+mn-lt"/>
              </a:rPr>
              <a:t> managing a nosebleed, or soiled clothing).</a:t>
            </a:r>
          </a:p>
          <a:p>
            <a:pPr marL="171450" indent="-171450" algn="l">
              <a:lnSpc>
                <a:spcPct val="120000"/>
              </a:lnSpc>
              <a:spcAft>
                <a:spcPts val="0"/>
              </a:spcAft>
              <a:buFont typeface="Arial" panose="020B0604020202020204" pitchFamily="34" charset="0"/>
              <a:buChar char="•"/>
            </a:pPr>
            <a:r>
              <a:rPr lang="en-US" sz="1200">
                <a:solidFill>
                  <a:srgbClr val="0B0C0C"/>
                </a:solidFill>
                <a:latin typeface="+mn-lt"/>
              </a:rPr>
              <a:t>F</a:t>
            </a:r>
            <a:r>
              <a:rPr lang="en-US" sz="1200" b="0" i="0">
                <a:solidFill>
                  <a:srgbClr val="0B0C0C"/>
                </a:solidFill>
                <a:effectLst/>
                <a:latin typeface="+mn-lt"/>
              </a:rPr>
              <a:t>luid-resistant surgical facemasks can be used to prevent microbes that spread through the air from spreading to others, as well as protecting from splashes or bodily fluid exposure. </a:t>
            </a:r>
          </a:p>
          <a:p>
            <a:pPr marL="171450" indent="-171450" algn="l">
              <a:lnSpc>
                <a:spcPct val="120000"/>
              </a:lnSpc>
              <a:spcAft>
                <a:spcPts val="0"/>
              </a:spcAft>
              <a:buFont typeface="Arial" panose="020B0604020202020204" pitchFamily="34" charset="0"/>
              <a:buChar char="•"/>
            </a:pPr>
            <a:r>
              <a:rPr lang="en-US" sz="1200">
                <a:solidFill>
                  <a:srgbClr val="0B0C0C"/>
                </a:solidFill>
                <a:latin typeface="+mn-lt"/>
              </a:rPr>
              <a:t>Always clean hands immediately after removing PPE and before touching anything else</a:t>
            </a:r>
            <a:r>
              <a:rPr lang="en-US" sz="1800">
                <a:solidFill>
                  <a:srgbClr val="0B0C0C"/>
                </a:solidFill>
                <a:latin typeface="+mn-lt"/>
              </a:rPr>
              <a:t>. </a:t>
            </a:r>
            <a:endParaRPr lang="en-US" sz="1800" b="0" i="0">
              <a:solidFill>
                <a:srgbClr val="0B0C0C"/>
              </a:solidFill>
              <a:effectLst/>
              <a:latin typeface="+mn-lt"/>
            </a:endParaRPr>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9349AD-43E2-A142-9B61-FBB06C64E8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43189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420D6-CED8-4F62-AA93-FCC34ADFC569}"/>
              </a:ext>
            </a:extLst>
          </p:cNvPr>
          <p:cNvSpPr>
            <a:spLocks noGrp="1"/>
          </p:cNvSpPr>
          <p:nvPr>
            <p:ph type="ctrTitle"/>
          </p:nvPr>
        </p:nvSpPr>
        <p:spPr>
          <a:xfrm>
            <a:off x="512955" y="2528658"/>
            <a:ext cx="10481617" cy="2387600"/>
          </a:xfrm>
        </p:spPr>
        <p:txBody>
          <a:bodyPr anchor="t"/>
          <a:lstStyle>
            <a:lvl1pPr algn="l">
              <a:defRPr sz="4000">
                <a:solidFill>
                  <a:srgbClr val="007C91"/>
                </a:solidFill>
              </a:defRPr>
            </a:lvl1pPr>
          </a:lstStyle>
          <a:p>
            <a:r>
              <a:rPr lang="en-US" dirty="0"/>
              <a:t>Click to edit Master title style</a:t>
            </a:r>
            <a:endParaRPr lang="en-GB" dirty="0"/>
          </a:p>
        </p:txBody>
      </p:sp>
      <p:sp>
        <p:nvSpPr>
          <p:cNvPr id="5" name="Rectangle 4">
            <a:extLst>
              <a:ext uri="{FF2B5EF4-FFF2-40B4-BE49-F238E27FC236}">
                <a16:creationId xmlns:a16="http://schemas.microsoft.com/office/drawing/2014/main" id="{F1C7FEC2-592B-3B45-AD69-7B09ED663BDA}"/>
              </a:ext>
            </a:extLst>
          </p:cNvPr>
          <p:cNvSpPr/>
          <p:nvPr userDrawn="1"/>
        </p:nvSpPr>
        <p:spPr>
          <a:xfrm>
            <a:off x="0" y="2163891"/>
            <a:ext cx="12192000" cy="119269"/>
          </a:xfrm>
          <a:prstGeom prst="rect">
            <a:avLst/>
          </a:pr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a:extLst>
              <a:ext uri="{FF2B5EF4-FFF2-40B4-BE49-F238E27FC236}">
                <a16:creationId xmlns:a16="http://schemas.microsoft.com/office/drawing/2014/main" id="{589ACE75-7FCE-C94E-8995-B063AAD5D25E}"/>
              </a:ext>
            </a:extLst>
          </p:cNvPr>
          <p:cNvSpPr/>
          <p:nvPr userDrawn="1"/>
        </p:nvSpPr>
        <p:spPr>
          <a:xfrm>
            <a:off x="0" y="5997555"/>
            <a:ext cx="11658945" cy="861678"/>
          </a:xfrm>
          <a:custGeom>
            <a:avLst/>
            <a:gdLst>
              <a:gd name="connsiteX0" fmla="*/ 0 w 11658945"/>
              <a:gd name="connsiteY0" fmla="*/ 0 h 861678"/>
              <a:gd name="connsiteX1" fmla="*/ 413266 w 11658945"/>
              <a:gd name="connsiteY1" fmla="*/ 0 h 861678"/>
              <a:gd name="connsiteX2" fmla="*/ 451186 w 11658945"/>
              <a:gd name="connsiteY2" fmla="*/ 0 h 861678"/>
              <a:gd name="connsiteX3" fmla="*/ 10797265 w 11658945"/>
              <a:gd name="connsiteY3" fmla="*/ 0 h 861678"/>
              <a:gd name="connsiteX4" fmla="*/ 11658945 w 11658945"/>
              <a:gd name="connsiteY4" fmla="*/ 861678 h 861678"/>
              <a:gd name="connsiteX5" fmla="*/ 9935587 w 11658945"/>
              <a:gd name="connsiteY5" fmla="*/ 861678 h 861678"/>
              <a:gd name="connsiteX6" fmla="*/ 1312864 w 11658945"/>
              <a:gd name="connsiteY6" fmla="*/ 861678 h 861678"/>
              <a:gd name="connsiteX7" fmla="*/ 413266 w 11658945"/>
              <a:gd name="connsiteY7" fmla="*/ 861678 h 861678"/>
              <a:gd name="connsiteX8" fmla="*/ 0 w 11658945"/>
              <a:gd name="connsiteY8" fmla="*/ 861678 h 861678"/>
              <a:gd name="connsiteX9" fmla="*/ 0 w 11658945"/>
              <a:gd name="connsiteY9" fmla="*/ 0 h 861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58945" h="861678">
                <a:moveTo>
                  <a:pt x="0" y="0"/>
                </a:moveTo>
                <a:lnTo>
                  <a:pt x="413266" y="0"/>
                </a:lnTo>
                <a:lnTo>
                  <a:pt x="451186" y="0"/>
                </a:lnTo>
                <a:lnTo>
                  <a:pt x="10797265" y="0"/>
                </a:lnTo>
                <a:cubicBezTo>
                  <a:pt x="11273157" y="0"/>
                  <a:pt x="11658945" y="385787"/>
                  <a:pt x="11658945" y="861678"/>
                </a:cubicBezTo>
                <a:lnTo>
                  <a:pt x="9935587" y="861678"/>
                </a:lnTo>
                <a:lnTo>
                  <a:pt x="1312864" y="861678"/>
                </a:lnTo>
                <a:lnTo>
                  <a:pt x="413266" y="861678"/>
                </a:lnTo>
                <a:lnTo>
                  <a:pt x="0" y="861678"/>
                </a:lnTo>
                <a:lnTo>
                  <a:pt x="0" y="0"/>
                </a:lnTo>
                <a:close/>
              </a:path>
            </a:pathLst>
          </a:cu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C05CCB9D-C4A1-8784-7C9A-79F9CF11966A}"/>
              </a:ext>
            </a:extLst>
          </p:cNvPr>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22031" y="364765"/>
            <a:ext cx="1376811" cy="1403288"/>
          </a:xfrm>
          <a:prstGeom prst="rect">
            <a:avLst/>
          </a:prstGeom>
        </p:spPr>
      </p:pic>
    </p:spTree>
    <p:extLst>
      <p:ext uri="{BB962C8B-B14F-4D97-AF65-F5344CB8AC3E}">
        <p14:creationId xmlns:p14="http://schemas.microsoft.com/office/powerpoint/2010/main" val="41375167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41C13-0DB6-4E28-9521-FD744346DDC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51F445-D392-4789-9479-AF028CB55CC0}"/>
              </a:ext>
            </a:extLst>
          </p:cNvPr>
          <p:cNvSpPr>
            <a:spLocks noGrp="1"/>
          </p:cNvSpPr>
          <p:nvPr>
            <p:ph idx="1" hasCustomPrompt="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Footer Placeholder 8">
            <a:extLst>
              <a:ext uri="{FF2B5EF4-FFF2-40B4-BE49-F238E27FC236}">
                <a16:creationId xmlns:a16="http://schemas.microsoft.com/office/drawing/2014/main" id="{C65E6804-E436-2947-81F5-FCC5E465C142}"/>
              </a:ext>
            </a:extLst>
          </p:cNvPr>
          <p:cNvSpPr>
            <a:spLocks noGrp="1"/>
          </p:cNvSpPr>
          <p:nvPr>
            <p:ph type="ftr" sz="quarter" idx="10"/>
          </p:nvPr>
        </p:nvSpPr>
        <p:spPr/>
        <p:txBody>
          <a:bodyPr/>
          <a:lstStyle/>
          <a:p>
            <a:r>
              <a:rPr lang="en-GB"/>
              <a:t>Presentation title</a:t>
            </a:r>
            <a:endParaRPr lang="en-GB" sz="1400" dirty="0"/>
          </a:p>
        </p:txBody>
      </p:sp>
      <p:sp>
        <p:nvSpPr>
          <p:cNvPr id="10" name="Slide Number Placeholder 9">
            <a:extLst>
              <a:ext uri="{FF2B5EF4-FFF2-40B4-BE49-F238E27FC236}">
                <a16:creationId xmlns:a16="http://schemas.microsoft.com/office/drawing/2014/main" id="{4C176BFD-AF1B-334D-884D-C08E0A3D509C}"/>
              </a:ext>
            </a:extLst>
          </p:cNvPr>
          <p:cNvSpPr>
            <a:spLocks noGrp="1"/>
          </p:cNvSpPr>
          <p:nvPr>
            <p:ph type="sldNum" sz="quarter" idx="11"/>
          </p:nvPr>
        </p:nvSpPr>
        <p:spPr/>
        <p:txBody>
          <a:bodyPr/>
          <a:lstStyle/>
          <a:p>
            <a:fld id="{344369E4-5DE7-46E5-874E-4FD437973785}" type="slidenum">
              <a:rPr lang="en-GB" smtClean="0"/>
              <a:pPr/>
              <a:t>‹#›</a:t>
            </a:fld>
            <a:endParaRPr lang="en-GB" sz="1400" dirty="0"/>
          </a:p>
        </p:txBody>
      </p:sp>
      <p:sp>
        <p:nvSpPr>
          <p:cNvPr id="8" name="Freeform 7">
            <a:extLst>
              <a:ext uri="{FF2B5EF4-FFF2-40B4-BE49-F238E27FC236}">
                <a16:creationId xmlns:a16="http://schemas.microsoft.com/office/drawing/2014/main" id="{27949CF1-DF09-4B49-95A4-9EE895ADE305}"/>
              </a:ext>
            </a:extLst>
          </p:cNvPr>
          <p:cNvSpPr/>
          <p:nvPr userDrawn="1"/>
        </p:nvSpPr>
        <p:spPr>
          <a:xfrm>
            <a:off x="1400" y="0"/>
            <a:ext cx="393956" cy="6236288"/>
          </a:xfrm>
          <a:custGeom>
            <a:avLst/>
            <a:gdLst>
              <a:gd name="connsiteX0" fmla="*/ 0 w 393956"/>
              <a:gd name="connsiteY0" fmla="*/ 0 h 6236288"/>
              <a:gd name="connsiteX1" fmla="*/ 393956 w 393956"/>
              <a:gd name="connsiteY1" fmla="*/ 0 h 6236288"/>
              <a:gd name="connsiteX2" fmla="*/ 393956 w 393956"/>
              <a:gd name="connsiteY2" fmla="*/ 1094804 h 6236288"/>
              <a:gd name="connsiteX3" fmla="*/ 393956 w 393956"/>
              <a:gd name="connsiteY3" fmla="*/ 1112141 h 6236288"/>
              <a:gd name="connsiteX4" fmla="*/ 393956 w 393956"/>
              <a:gd name="connsiteY4" fmla="*/ 5842331 h 6236288"/>
              <a:gd name="connsiteX5" fmla="*/ 0 w 393956"/>
              <a:gd name="connsiteY5" fmla="*/ 6236288 h 6236288"/>
              <a:gd name="connsiteX6" fmla="*/ 0 w 393956"/>
              <a:gd name="connsiteY6" fmla="*/ 5448375 h 6236288"/>
              <a:gd name="connsiteX7" fmla="*/ 0 w 393956"/>
              <a:gd name="connsiteY7" fmla="*/ 1506097 h 6236288"/>
              <a:gd name="connsiteX8" fmla="*/ 0 w 393956"/>
              <a:gd name="connsiteY8" fmla="*/ 1094804 h 6236288"/>
              <a:gd name="connsiteX9" fmla="*/ 0 w 393956"/>
              <a:gd name="connsiteY9" fmla="*/ 718184 h 6236288"/>
              <a:gd name="connsiteX10" fmla="*/ 0 w 393956"/>
              <a:gd name="connsiteY10" fmla="*/ 0 h 623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956" h="6236288">
                <a:moveTo>
                  <a:pt x="0" y="0"/>
                </a:moveTo>
                <a:lnTo>
                  <a:pt x="393956" y="0"/>
                </a:lnTo>
                <a:lnTo>
                  <a:pt x="393956" y="1094804"/>
                </a:lnTo>
                <a:lnTo>
                  <a:pt x="393956" y="1112141"/>
                </a:lnTo>
                <a:lnTo>
                  <a:pt x="393956" y="5842331"/>
                </a:lnTo>
                <a:cubicBezTo>
                  <a:pt x="393956" y="6059908"/>
                  <a:pt x="217576" y="6236288"/>
                  <a:pt x="0" y="6236288"/>
                </a:cubicBezTo>
                <a:lnTo>
                  <a:pt x="0" y="5448375"/>
                </a:lnTo>
                <a:lnTo>
                  <a:pt x="0" y="1506097"/>
                </a:lnTo>
                <a:lnTo>
                  <a:pt x="0" y="1094804"/>
                </a:lnTo>
                <a:lnTo>
                  <a:pt x="0" y="718184"/>
                </a:lnTo>
                <a:lnTo>
                  <a:pt x="0" y="0"/>
                </a:lnTo>
                <a:close/>
              </a:path>
            </a:pathLst>
          </a:cu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23527829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8ADD9-C943-418A-9D35-CC865F95F6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914506-EEE5-4D8C-850E-4F0922B6B431}"/>
              </a:ext>
            </a:extLst>
          </p:cNvPr>
          <p:cNvSpPr>
            <a:spLocks noGrp="1"/>
          </p:cNvSpPr>
          <p:nvPr>
            <p:ph sz="half" idx="1" hasCustomPrompt="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B5046333-AC78-4EDE-9D8D-21DCF6FCEA55}"/>
              </a:ext>
            </a:extLst>
          </p:cNvPr>
          <p:cNvSpPr>
            <a:spLocks noGrp="1"/>
          </p:cNvSpPr>
          <p:nvPr>
            <p:ph sz="half" idx="2" hasCustomPrompt="1"/>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Footer Placeholder 9">
            <a:extLst>
              <a:ext uri="{FF2B5EF4-FFF2-40B4-BE49-F238E27FC236}">
                <a16:creationId xmlns:a16="http://schemas.microsoft.com/office/drawing/2014/main" id="{AE4E894C-2A2B-A74C-BFBD-B15007757C8B}"/>
              </a:ext>
            </a:extLst>
          </p:cNvPr>
          <p:cNvSpPr>
            <a:spLocks noGrp="1"/>
          </p:cNvSpPr>
          <p:nvPr>
            <p:ph type="ftr" sz="quarter" idx="10"/>
          </p:nvPr>
        </p:nvSpPr>
        <p:spPr/>
        <p:txBody>
          <a:bodyPr/>
          <a:lstStyle/>
          <a:p>
            <a:r>
              <a:rPr lang="en-GB"/>
              <a:t>Presentation title</a:t>
            </a:r>
            <a:endParaRPr lang="en-GB" sz="1400" dirty="0"/>
          </a:p>
        </p:txBody>
      </p:sp>
      <p:sp>
        <p:nvSpPr>
          <p:cNvPr id="11" name="Slide Number Placeholder 10">
            <a:extLst>
              <a:ext uri="{FF2B5EF4-FFF2-40B4-BE49-F238E27FC236}">
                <a16:creationId xmlns:a16="http://schemas.microsoft.com/office/drawing/2014/main" id="{05D39806-AD25-A04F-9636-F009A170C8CD}"/>
              </a:ext>
            </a:extLst>
          </p:cNvPr>
          <p:cNvSpPr>
            <a:spLocks noGrp="1"/>
          </p:cNvSpPr>
          <p:nvPr>
            <p:ph type="sldNum" sz="quarter" idx="11"/>
          </p:nvPr>
        </p:nvSpPr>
        <p:spPr/>
        <p:txBody>
          <a:bodyPr/>
          <a:lstStyle/>
          <a:p>
            <a:fld id="{344369E4-5DE7-46E5-874E-4FD437973785}" type="slidenum">
              <a:rPr lang="en-GB" smtClean="0"/>
              <a:pPr/>
              <a:t>‹#›</a:t>
            </a:fld>
            <a:endParaRPr lang="en-GB" sz="1400" dirty="0"/>
          </a:p>
        </p:txBody>
      </p:sp>
      <p:sp>
        <p:nvSpPr>
          <p:cNvPr id="7" name="Freeform 6">
            <a:extLst>
              <a:ext uri="{FF2B5EF4-FFF2-40B4-BE49-F238E27FC236}">
                <a16:creationId xmlns:a16="http://schemas.microsoft.com/office/drawing/2014/main" id="{24950A53-BD8A-C542-B5C0-F9F7929146EA}"/>
              </a:ext>
            </a:extLst>
          </p:cNvPr>
          <p:cNvSpPr/>
          <p:nvPr userDrawn="1"/>
        </p:nvSpPr>
        <p:spPr>
          <a:xfrm>
            <a:off x="1400" y="0"/>
            <a:ext cx="393956" cy="6236288"/>
          </a:xfrm>
          <a:custGeom>
            <a:avLst/>
            <a:gdLst>
              <a:gd name="connsiteX0" fmla="*/ 0 w 393956"/>
              <a:gd name="connsiteY0" fmla="*/ 0 h 6236288"/>
              <a:gd name="connsiteX1" fmla="*/ 393956 w 393956"/>
              <a:gd name="connsiteY1" fmla="*/ 0 h 6236288"/>
              <a:gd name="connsiteX2" fmla="*/ 393956 w 393956"/>
              <a:gd name="connsiteY2" fmla="*/ 1094804 h 6236288"/>
              <a:gd name="connsiteX3" fmla="*/ 393956 w 393956"/>
              <a:gd name="connsiteY3" fmla="*/ 1112141 h 6236288"/>
              <a:gd name="connsiteX4" fmla="*/ 393956 w 393956"/>
              <a:gd name="connsiteY4" fmla="*/ 5842331 h 6236288"/>
              <a:gd name="connsiteX5" fmla="*/ 0 w 393956"/>
              <a:gd name="connsiteY5" fmla="*/ 6236288 h 6236288"/>
              <a:gd name="connsiteX6" fmla="*/ 0 w 393956"/>
              <a:gd name="connsiteY6" fmla="*/ 5448375 h 6236288"/>
              <a:gd name="connsiteX7" fmla="*/ 0 w 393956"/>
              <a:gd name="connsiteY7" fmla="*/ 1506097 h 6236288"/>
              <a:gd name="connsiteX8" fmla="*/ 0 w 393956"/>
              <a:gd name="connsiteY8" fmla="*/ 1094804 h 6236288"/>
              <a:gd name="connsiteX9" fmla="*/ 0 w 393956"/>
              <a:gd name="connsiteY9" fmla="*/ 718184 h 6236288"/>
              <a:gd name="connsiteX10" fmla="*/ 0 w 393956"/>
              <a:gd name="connsiteY10" fmla="*/ 0 h 623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956" h="6236288">
                <a:moveTo>
                  <a:pt x="0" y="0"/>
                </a:moveTo>
                <a:lnTo>
                  <a:pt x="393956" y="0"/>
                </a:lnTo>
                <a:lnTo>
                  <a:pt x="393956" y="1094804"/>
                </a:lnTo>
                <a:lnTo>
                  <a:pt x="393956" y="1112141"/>
                </a:lnTo>
                <a:lnTo>
                  <a:pt x="393956" y="5842331"/>
                </a:lnTo>
                <a:cubicBezTo>
                  <a:pt x="393956" y="6059908"/>
                  <a:pt x="217576" y="6236288"/>
                  <a:pt x="0" y="6236288"/>
                </a:cubicBezTo>
                <a:lnTo>
                  <a:pt x="0" y="5448375"/>
                </a:lnTo>
                <a:lnTo>
                  <a:pt x="0" y="1506097"/>
                </a:lnTo>
                <a:lnTo>
                  <a:pt x="0" y="1094804"/>
                </a:lnTo>
                <a:lnTo>
                  <a:pt x="0" y="718184"/>
                </a:lnTo>
                <a:lnTo>
                  <a:pt x="0" y="0"/>
                </a:lnTo>
                <a:close/>
              </a:path>
            </a:pathLst>
          </a:cu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9097481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6C20DF-56A1-44A9-A429-8B05468D2A41}"/>
              </a:ext>
            </a:extLst>
          </p:cNvPr>
          <p:cNvSpPr>
            <a:spLocks noGrp="1"/>
          </p:cNvSpPr>
          <p:nvPr>
            <p:ph type="body" idx="1"/>
          </p:nvPr>
        </p:nvSpPr>
        <p:spPr>
          <a:xfrm>
            <a:off x="839788" y="1681163"/>
            <a:ext cx="5157787" cy="82391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8BA82AB-E9DB-425C-9352-E0A272AD0E42}"/>
              </a:ext>
            </a:extLst>
          </p:cNvPr>
          <p:cNvSpPr>
            <a:spLocks noGrp="1"/>
          </p:cNvSpPr>
          <p:nvPr>
            <p:ph sz="half" idx="2" hasCustomPrompt="1"/>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a:p>
            <a:pPr lvl="4"/>
            <a:endParaRPr lang="en-GB" dirty="0"/>
          </a:p>
        </p:txBody>
      </p:sp>
      <p:sp>
        <p:nvSpPr>
          <p:cNvPr id="5" name="Text Placeholder 4">
            <a:extLst>
              <a:ext uri="{FF2B5EF4-FFF2-40B4-BE49-F238E27FC236}">
                <a16:creationId xmlns:a16="http://schemas.microsoft.com/office/drawing/2014/main" id="{E4FD6833-A055-4CE8-AB12-41A1997D9B75}"/>
              </a:ext>
            </a:extLst>
          </p:cNvPr>
          <p:cNvSpPr>
            <a:spLocks noGrp="1"/>
          </p:cNvSpPr>
          <p:nvPr>
            <p:ph type="body" sz="quarter" idx="3"/>
          </p:nvPr>
        </p:nvSpPr>
        <p:spPr>
          <a:xfrm>
            <a:off x="6172200" y="1681163"/>
            <a:ext cx="5183188" cy="82391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AC6F2F5E-B4CD-46C2-B6AC-8052CF2B36A5}"/>
              </a:ext>
            </a:extLst>
          </p:cNvPr>
          <p:cNvSpPr>
            <a:spLocks noGrp="1"/>
          </p:cNvSpPr>
          <p:nvPr>
            <p:ph sz="quarter" idx="4" hasCustomPrompt="1"/>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a:p>
            <a:pPr lvl="4"/>
            <a:endParaRPr lang="en-GB" dirty="0"/>
          </a:p>
        </p:txBody>
      </p:sp>
      <p:sp>
        <p:nvSpPr>
          <p:cNvPr id="10" name="Title 9">
            <a:extLst>
              <a:ext uri="{FF2B5EF4-FFF2-40B4-BE49-F238E27FC236}">
                <a16:creationId xmlns:a16="http://schemas.microsoft.com/office/drawing/2014/main" id="{3503C25A-9D93-4F4F-8253-B7AB9B2BC6B1}"/>
              </a:ext>
            </a:extLst>
          </p:cNvPr>
          <p:cNvSpPr>
            <a:spLocks noGrp="1"/>
          </p:cNvSpPr>
          <p:nvPr>
            <p:ph type="title"/>
          </p:nvPr>
        </p:nvSpPr>
        <p:spPr/>
        <p:txBody>
          <a:bodyPr/>
          <a:lstStyle/>
          <a:p>
            <a:r>
              <a:rPr lang="en-US"/>
              <a:t>Click to edit Master title style</a:t>
            </a:r>
          </a:p>
        </p:txBody>
      </p:sp>
      <p:sp>
        <p:nvSpPr>
          <p:cNvPr id="13" name="Footer Placeholder 12">
            <a:extLst>
              <a:ext uri="{FF2B5EF4-FFF2-40B4-BE49-F238E27FC236}">
                <a16:creationId xmlns:a16="http://schemas.microsoft.com/office/drawing/2014/main" id="{CB930E85-4B03-2D45-B847-D4398F5F9147}"/>
              </a:ext>
            </a:extLst>
          </p:cNvPr>
          <p:cNvSpPr>
            <a:spLocks noGrp="1"/>
          </p:cNvSpPr>
          <p:nvPr>
            <p:ph type="ftr" sz="quarter" idx="10"/>
          </p:nvPr>
        </p:nvSpPr>
        <p:spPr/>
        <p:txBody>
          <a:bodyPr/>
          <a:lstStyle/>
          <a:p>
            <a:r>
              <a:rPr lang="en-GB"/>
              <a:t>Presentation title</a:t>
            </a:r>
            <a:endParaRPr lang="en-GB" sz="1400" dirty="0"/>
          </a:p>
        </p:txBody>
      </p:sp>
      <p:sp>
        <p:nvSpPr>
          <p:cNvPr id="14" name="Slide Number Placeholder 13">
            <a:extLst>
              <a:ext uri="{FF2B5EF4-FFF2-40B4-BE49-F238E27FC236}">
                <a16:creationId xmlns:a16="http://schemas.microsoft.com/office/drawing/2014/main" id="{5E1D73D8-44E6-D54F-8151-2BDA8CF08C55}"/>
              </a:ext>
            </a:extLst>
          </p:cNvPr>
          <p:cNvSpPr>
            <a:spLocks noGrp="1"/>
          </p:cNvSpPr>
          <p:nvPr>
            <p:ph type="sldNum" sz="quarter" idx="11"/>
          </p:nvPr>
        </p:nvSpPr>
        <p:spPr/>
        <p:txBody>
          <a:bodyPr/>
          <a:lstStyle/>
          <a:p>
            <a:fld id="{344369E4-5DE7-46E5-874E-4FD437973785}" type="slidenum">
              <a:rPr lang="en-GB" smtClean="0"/>
              <a:pPr/>
              <a:t>‹#›</a:t>
            </a:fld>
            <a:endParaRPr lang="en-GB" sz="1400" dirty="0"/>
          </a:p>
        </p:txBody>
      </p:sp>
      <p:sp>
        <p:nvSpPr>
          <p:cNvPr id="9" name="Freeform 8">
            <a:extLst>
              <a:ext uri="{FF2B5EF4-FFF2-40B4-BE49-F238E27FC236}">
                <a16:creationId xmlns:a16="http://schemas.microsoft.com/office/drawing/2014/main" id="{66770F20-D4D6-8640-8CFE-5B98F2B9FDD0}"/>
              </a:ext>
            </a:extLst>
          </p:cNvPr>
          <p:cNvSpPr/>
          <p:nvPr userDrawn="1"/>
        </p:nvSpPr>
        <p:spPr>
          <a:xfrm>
            <a:off x="1400" y="0"/>
            <a:ext cx="393956" cy="6236288"/>
          </a:xfrm>
          <a:custGeom>
            <a:avLst/>
            <a:gdLst>
              <a:gd name="connsiteX0" fmla="*/ 0 w 393956"/>
              <a:gd name="connsiteY0" fmla="*/ 0 h 6236288"/>
              <a:gd name="connsiteX1" fmla="*/ 393956 w 393956"/>
              <a:gd name="connsiteY1" fmla="*/ 0 h 6236288"/>
              <a:gd name="connsiteX2" fmla="*/ 393956 w 393956"/>
              <a:gd name="connsiteY2" fmla="*/ 1094804 h 6236288"/>
              <a:gd name="connsiteX3" fmla="*/ 393956 w 393956"/>
              <a:gd name="connsiteY3" fmla="*/ 1112141 h 6236288"/>
              <a:gd name="connsiteX4" fmla="*/ 393956 w 393956"/>
              <a:gd name="connsiteY4" fmla="*/ 5842331 h 6236288"/>
              <a:gd name="connsiteX5" fmla="*/ 0 w 393956"/>
              <a:gd name="connsiteY5" fmla="*/ 6236288 h 6236288"/>
              <a:gd name="connsiteX6" fmla="*/ 0 w 393956"/>
              <a:gd name="connsiteY6" fmla="*/ 5448375 h 6236288"/>
              <a:gd name="connsiteX7" fmla="*/ 0 w 393956"/>
              <a:gd name="connsiteY7" fmla="*/ 1506097 h 6236288"/>
              <a:gd name="connsiteX8" fmla="*/ 0 w 393956"/>
              <a:gd name="connsiteY8" fmla="*/ 1094804 h 6236288"/>
              <a:gd name="connsiteX9" fmla="*/ 0 w 393956"/>
              <a:gd name="connsiteY9" fmla="*/ 718184 h 6236288"/>
              <a:gd name="connsiteX10" fmla="*/ 0 w 393956"/>
              <a:gd name="connsiteY10" fmla="*/ 0 h 623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956" h="6236288">
                <a:moveTo>
                  <a:pt x="0" y="0"/>
                </a:moveTo>
                <a:lnTo>
                  <a:pt x="393956" y="0"/>
                </a:lnTo>
                <a:lnTo>
                  <a:pt x="393956" y="1094804"/>
                </a:lnTo>
                <a:lnTo>
                  <a:pt x="393956" y="1112141"/>
                </a:lnTo>
                <a:lnTo>
                  <a:pt x="393956" y="5842331"/>
                </a:lnTo>
                <a:cubicBezTo>
                  <a:pt x="393956" y="6059908"/>
                  <a:pt x="217576" y="6236288"/>
                  <a:pt x="0" y="6236288"/>
                </a:cubicBezTo>
                <a:lnTo>
                  <a:pt x="0" y="5448375"/>
                </a:lnTo>
                <a:lnTo>
                  <a:pt x="0" y="1506097"/>
                </a:lnTo>
                <a:lnTo>
                  <a:pt x="0" y="1094804"/>
                </a:lnTo>
                <a:lnTo>
                  <a:pt x="0" y="718184"/>
                </a:lnTo>
                <a:lnTo>
                  <a:pt x="0" y="0"/>
                </a:lnTo>
                <a:close/>
              </a:path>
            </a:pathLst>
          </a:cu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1502226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BC75E-5812-48FD-BCBD-1235D22F0081}"/>
              </a:ext>
            </a:extLst>
          </p:cNvPr>
          <p:cNvSpPr>
            <a:spLocks noGrp="1"/>
          </p:cNvSpPr>
          <p:nvPr>
            <p:ph type="title"/>
          </p:nvPr>
        </p:nvSpPr>
        <p:spPr/>
        <p:txBody>
          <a:bodyPr/>
          <a:lstStyle/>
          <a:p>
            <a:r>
              <a:rPr lang="en-US"/>
              <a:t>Click to edit Master title style</a:t>
            </a:r>
            <a:endParaRPr lang="en-GB"/>
          </a:p>
        </p:txBody>
      </p:sp>
      <p:sp>
        <p:nvSpPr>
          <p:cNvPr id="8" name="Footer Placeholder 7">
            <a:extLst>
              <a:ext uri="{FF2B5EF4-FFF2-40B4-BE49-F238E27FC236}">
                <a16:creationId xmlns:a16="http://schemas.microsoft.com/office/drawing/2014/main" id="{0980B7E6-3A31-244C-8D5C-297872DC3E19}"/>
              </a:ext>
            </a:extLst>
          </p:cNvPr>
          <p:cNvSpPr>
            <a:spLocks noGrp="1"/>
          </p:cNvSpPr>
          <p:nvPr>
            <p:ph type="ftr" sz="quarter" idx="10"/>
          </p:nvPr>
        </p:nvSpPr>
        <p:spPr/>
        <p:txBody>
          <a:bodyPr/>
          <a:lstStyle/>
          <a:p>
            <a:r>
              <a:rPr lang="en-GB"/>
              <a:t>Presentation title</a:t>
            </a:r>
            <a:endParaRPr lang="en-GB" sz="1400" dirty="0"/>
          </a:p>
        </p:txBody>
      </p:sp>
      <p:sp>
        <p:nvSpPr>
          <p:cNvPr id="9" name="Slide Number Placeholder 8">
            <a:extLst>
              <a:ext uri="{FF2B5EF4-FFF2-40B4-BE49-F238E27FC236}">
                <a16:creationId xmlns:a16="http://schemas.microsoft.com/office/drawing/2014/main" id="{FF38D384-66F4-D748-9499-51EC5883028E}"/>
              </a:ext>
            </a:extLst>
          </p:cNvPr>
          <p:cNvSpPr>
            <a:spLocks noGrp="1"/>
          </p:cNvSpPr>
          <p:nvPr>
            <p:ph type="sldNum" sz="quarter" idx="11"/>
          </p:nvPr>
        </p:nvSpPr>
        <p:spPr/>
        <p:txBody>
          <a:bodyPr/>
          <a:lstStyle/>
          <a:p>
            <a:fld id="{344369E4-5DE7-46E5-874E-4FD437973785}" type="slidenum">
              <a:rPr lang="en-GB" smtClean="0"/>
              <a:pPr/>
              <a:t>‹#›</a:t>
            </a:fld>
            <a:endParaRPr lang="en-GB" sz="1400" dirty="0"/>
          </a:p>
        </p:txBody>
      </p:sp>
      <p:sp>
        <p:nvSpPr>
          <p:cNvPr id="5" name="Freeform 4">
            <a:extLst>
              <a:ext uri="{FF2B5EF4-FFF2-40B4-BE49-F238E27FC236}">
                <a16:creationId xmlns:a16="http://schemas.microsoft.com/office/drawing/2014/main" id="{DA6B6785-D4C3-0D45-A760-32104DD6D8AB}"/>
              </a:ext>
            </a:extLst>
          </p:cNvPr>
          <p:cNvSpPr/>
          <p:nvPr userDrawn="1"/>
        </p:nvSpPr>
        <p:spPr>
          <a:xfrm>
            <a:off x="1400" y="0"/>
            <a:ext cx="393956" cy="6236288"/>
          </a:xfrm>
          <a:custGeom>
            <a:avLst/>
            <a:gdLst>
              <a:gd name="connsiteX0" fmla="*/ 0 w 393956"/>
              <a:gd name="connsiteY0" fmla="*/ 0 h 6236288"/>
              <a:gd name="connsiteX1" fmla="*/ 393956 w 393956"/>
              <a:gd name="connsiteY1" fmla="*/ 0 h 6236288"/>
              <a:gd name="connsiteX2" fmla="*/ 393956 w 393956"/>
              <a:gd name="connsiteY2" fmla="*/ 1094804 h 6236288"/>
              <a:gd name="connsiteX3" fmla="*/ 393956 w 393956"/>
              <a:gd name="connsiteY3" fmla="*/ 1112141 h 6236288"/>
              <a:gd name="connsiteX4" fmla="*/ 393956 w 393956"/>
              <a:gd name="connsiteY4" fmla="*/ 5842331 h 6236288"/>
              <a:gd name="connsiteX5" fmla="*/ 0 w 393956"/>
              <a:gd name="connsiteY5" fmla="*/ 6236288 h 6236288"/>
              <a:gd name="connsiteX6" fmla="*/ 0 w 393956"/>
              <a:gd name="connsiteY6" fmla="*/ 5448375 h 6236288"/>
              <a:gd name="connsiteX7" fmla="*/ 0 w 393956"/>
              <a:gd name="connsiteY7" fmla="*/ 1506097 h 6236288"/>
              <a:gd name="connsiteX8" fmla="*/ 0 w 393956"/>
              <a:gd name="connsiteY8" fmla="*/ 1094804 h 6236288"/>
              <a:gd name="connsiteX9" fmla="*/ 0 w 393956"/>
              <a:gd name="connsiteY9" fmla="*/ 718184 h 6236288"/>
              <a:gd name="connsiteX10" fmla="*/ 0 w 393956"/>
              <a:gd name="connsiteY10" fmla="*/ 0 h 6236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3956" h="6236288">
                <a:moveTo>
                  <a:pt x="0" y="0"/>
                </a:moveTo>
                <a:lnTo>
                  <a:pt x="393956" y="0"/>
                </a:lnTo>
                <a:lnTo>
                  <a:pt x="393956" y="1094804"/>
                </a:lnTo>
                <a:lnTo>
                  <a:pt x="393956" y="1112141"/>
                </a:lnTo>
                <a:lnTo>
                  <a:pt x="393956" y="5842331"/>
                </a:lnTo>
                <a:cubicBezTo>
                  <a:pt x="393956" y="6059908"/>
                  <a:pt x="217576" y="6236288"/>
                  <a:pt x="0" y="6236288"/>
                </a:cubicBezTo>
                <a:lnTo>
                  <a:pt x="0" y="5448375"/>
                </a:lnTo>
                <a:lnTo>
                  <a:pt x="0" y="1506097"/>
                </a:lnTo>
                <a:lnTo>
                  <a:pt x="0" y="1094804"/>
                </a:lnTo>
                <a:lnTo>
                  <a:pt x="0" y="718184"/>
                </a:lnTo>
                <a:lnTo>
                  <a:pt x="0" y="0"/>
                </a:lnTo>
                <a:close/>
              </a:path>
            </a:pathLst>
          </a:custGeom>
          <a:solidFill>
            <a:srgbClr val="007C9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7039846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F3503B-7986-436C-9822-A1854F9D9A9B}"/>
              </a:ext>
            </a:extLst>
          </p:cNvPr>
          <p:cNvSpPr>
            <a:spLocks noGrp="1"/>
          </p:cNvSpPr>
          <p:nvPr>
            <p:ph type="title"/>
          </p:nvPr>
        </p:nvSpPr>
        <p:spPr>
          <a:xfrm>
            <a:off x="615956" y="179416"/>
            <a:ext cx="11123856" cy="972607"/>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CF05904-E451-4DAC-98D7-82FCA86A4A8E}"/>
              </a:ext>
            </a:extLst>
          </p:cNvPr>
          <p:cNvSpPr>
            <a:spLocks noGrp="1"/>
          </p:cNvSpPr>
          <p:nvPr>
            <p:ph type="body" idx="1"/>
          </p:nvPr>
        </p:nvSpPr>
        <p:spPr>
          <a:xfrm>
            <a:off x="615955" y="1774826"/>
            <a:ext cx="11123857"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78A9E1E3-76D3-49B4-BA11-2CCBDA7CADC2}"/>
              </a:ext>
            </a:extLst>
          </p:cNvPr>
          <p:cNvSpPr>
            <a:spLocks noGrp="1"/>
          </p:cNvSpPr>
          <p:nvPr>
            <p:ph type="ftr" sz="quarter" idx="3"/>
          </p:nvPr>
        </p:nvSpPr>
        <p:spPr>
          <a:xfrm>
            <a:off x="838200" y="6438850"/>
            <a:ext cx="10007606" cy="363600"/>
          </a:xfrm>
          <a:prstGeom prst="rect">
            <a:avLst/>
          </a:prstGeom>
        </p:spPr>
        <p:txBody>
          <a:bodyPr vert="horz" lIns="91440" tIns="45720" rIns="91440" bIns="45720" rtlCol="0" anchor="ctr"/>
          <a:lstStyle>
            <a:lvl1pPr algn="l">
              <a:defRPr sz="1400">
                <a:solidFill>
                  <a:srgbClr val="007C91"/>
                </a:solidFill>
                <a:latin typeface="Arial" panose="020B0604020202020204" pitchFamily="34" charset="0"/>
                <a:cs typeface="Arial" panose="020B0604020202020204" pitchFamily="34" charset="0"/>
              </a:defRPr>
            </a:lvl1pPr>
          </a:lstStyle>
          <a:p>
            <a:r>
              <a:rPr lang="en-GB" dirty="0"/>
              <a:t>Presentation title</a:t>
            </a:r>
          </a:p>
        </p:txBody>
      </p:sp>
      <p:sp>
        <p:nvSpPr>
          <p:cNvPr id="6" name="Slide Number Placeholder 5">
            <a:extLst>
              <a:ext uri="{FF2B5EF4-FFF2-40B4-BE49-F238E27FC236}">
                <a16:creationId xmlns:a16="http://schemas.microsoft.com/office/drawing/2014/main" id="{1BF5F349-A985-4FF9-9FE5-9D2B321F5687}"/>
              </a:ext>
            </a:extLst>
          </p:cNvPr>
          <p:cNvSpPr>
            <a:spLocks noGrp="1"/>
          </p:cNvSpPr>
          <p:nvPr>
            <p:ph type="sldNum" sz="quarter" idx="4"/>
          </p:nvPr>
        </p:nvSpPr>
        <p:spPr>
          <a:xfrm>
            <a:off x="130629" y="6438850"/>
            <a:ext cx="596332" cy="365125"/>
          </a:xfrm>
          <a:prstGeom prst="rect">
            <a:avLst/>
          </a:prstGeom>
        </p:spPr>
        <p:txBody>
          <a:bodyPr vert="horz" lIns="91440" tIns="45720" rIns="91440" bIns="45720" rtlCol="0" anchor="ctr"/>
          <a:lstStyle>
            <a:lvl1pPr algn="r">
              <a:defRPr sz="1400">
                <a:solidFill>
                  <a:srgbClr val="007C91"/>
                </a:solidFill>
                <a:latin typeface="Arial" panose="020B0604020202020204" pitchFamily="34" charset="0"/>
                <a:cs typeface="Arial" panose="020B0604020202020204" pitchFamily="34" charset="0"/>
              </a:defRPr>
            </a:lvl1pPr>
          </a:lstStyle>
          <a:p>
            <a:fld id="{344369E4-5DE7-46E5-874E-4FD437973785}" type="slidenum">
              <a:rPr lang="en-GB" smtClean="0"/>
              <a:pPr/>
              <a:t>‹#›</a:t>
            </a:fld>
            <a:endParaRPr lang="en-GB" dirty="0"/>
          </a:p>
        </p:txBody>
      </p:sp>
    </p:spTree>
    <p:extLst>
      <p:ext uri="{BB962C8B-B14F-4D97-AF65-F5344CB8AC3E}">
        <p14:creationId xmlns:p14="http://schemas.microsoft.com/office/powerpoint/2010/main" val="2947283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l" defTabSz="914400" rtl="0" eaLnBrk="1" latinLnBrk="0" hangingPunct="1">
        <a:lnSpc>
          <a:spcPct val="90000"/>
        </a:lnSpc>
        <a:spcBef>
          <a:spcPct val="0"/>
        </a:spcBef>
        <a:buNone/>
        <a:defRPr sz="3800" kern="1200">
          <a:solidFill>
            <a:srgbClr val="007C9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07C9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07C91"/>
        </a:buClr>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07C91"/>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07C9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007C91"/>
        </a:buClr>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bug.e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D050C-D1AC-F4E0-8842-2F5B27A97FC4}"/>
              </a:ext>
            </a:extLst>
          </p:cNvPr>
          <p:cNvSpPr>
            <a:spLocks noGrp="1"/>
          </p:cNvSpPr>
          <p:nvPr>
            <p:ph type="title"/>
          </p:nvPr>
        </p:nvSpPr>
        <p:spPr/>
        <p:txBody>
          <a:bodyPr/>
          <a:lstStyle/>
          <a:p>
            <a:r>
              <a:rPr lang="en-GB" dirty="0"/>
              <a:t>Additional IPC considerations </a:t>
            </a:r>
            <a:endParaRPr lang="en-US" dirty="0"/>
          </a:p>
        </p:txBody>
      </p:sp>
      <p:sp>
        <p:nvSpPr>
          <p:cNvPr id="3" name="Content Placeholder 2">
            <a:extLst>
              <a:ext uri="{FF2B5EF4-FFF2-40B4-BE49-F238E27FC236}">
                <a16:creationId xmlns:a16="http://schemas.microsoft.com/office/drawing/2014/main" id="{FB617C8B-8A55-641F-D3EF-68C71B490FE0}"/>
              </a:ext>
            </a:extLst>
          </p:cNvPr>
          <p:cNvSpPr>
            <a:spLocks noGrp="1"/>
          </p:cNvSpPr>
          <p:nvPr>
            <p:ph idx="1"/>
          </p:nvPr>
        </p:nvSpPr>
        <p:spPr>
          <a:xfrm>
            <a:off x="516859" y="1152023"/>
            <a:ext cx="11277351" cy="5144252"/>
          </a:xfrm>
        </p:spPr>
        <p:txBody>
          <a:bodyPr>
            <a:normAutofit fontScale="25000" lnSpcReduction="20000"/>
          </a:bodyPr>
          <a:lstStyle/>
          <a:p>
            <a:pPr marL="0" indent="0" algn="l">
              <a:buNone/>
            </a:pPr>
            <a:r>
              <a:rPr lang="en-US" sz="9600" b="1" i="0" dirty="0">
                <a:solidFill>
                  <a:srgbClr val="0B0C0C"/>
                </a:solidFill>
                <a:effectLst/>
              </a:rPr>
              <a:t>Equipment</a:t>
            </a:r>
            <a:r>
              <a:rPr lang="en-US" sz="9600" b="0" i="0" dirty="0">
                <a:solidFill>
                  <a:srgbClr val="0B0C0C"/>
                </a:solidFill>
                <a:effectLst/>
              </a:rPr>
              <a:t> </a:t>
            </a:r>
          </a:p>
          <a:p>
            <a:pPr algn="l">
              <a:lnSpc>
                <a:spcPct val="120000"/>
              </a:lnSpc>
              <a:buFont typeface="Arial" panose="020B0604020202020204" pitchFamily="34" charset="0"/>
              <a:buChar char="•"/>
            </a:pPr>
            <a:r>
              <a:rPr lang="en-US" sz="9600" dirty="0">
                <a:solidFill>
                  <a:srgbClr val="0B0C0C"/>
                </a:solidFill>
              </a:rPr>
              <a:t>W</a:t>
            </a:r>
            <a:r>
              <a:rPr lang="en-US" sz="9600" b="0" i="0" dirty="0">
                <a:solidFill>
                  <a:srgbClr val="0B0C0C"/>
                </a:solidFill>
                <a:effectLst/>
              </a:rPr>
              <a:t>here possible buy toys and equipment that can be easily cleaned</a:t>
            </a:r>
          </a:p>
          <a:p>
            <a:pPr algn="l">
              <a:lnSpc>
                <a:spcPct val="120000"/>
              </a:lnSpc>
              <a:buFont typeface="Arial" panose="020B0604020202020204" pitchFamily="34" charset="0"/>
              <a:buChar char="•"/>
            </a:pPr>
            <a:r>
              <a:rPr lang="en-US" sz="9600" b="0" i="0" dirty="0">
                <a:solidFill>
                  <a:srgbClr val="0B0C0C"/>
                </a:solidFill>
                <a:effectLst/>
              </a:rPr>
              <a:t>In an outbreak- remove toys and equipment that cannot be easily cleaned</a:t>
            </a:r>
          </a:p>
          <a:p>
            <a:pPr algn="l">
              <a:lnSpc>
                <a:spcPct val="120000"/>
              </a:lnSpc>
              <a:buFont typeface="Arial" panose="020B0604020202020204" pitchFamily="34" charset="0"/>
              <a:buChar char="•"/>
            </a:pPr>
            <a:r>
              <a:rPr lang="en-US" sz="9600" b="0" i="0" dirty="0">
                <a:solidFill>
                  <a:srgbClr val="0B0C0C"/>
                </a:solidFill>
                <a:effectLst/>
              </a:rPr>
              <a:t>store toys/equipment/ games in a clean container and do not let children take toys/equipment into toilet areas</a:t>
            </a:r>
          </a:p>
          <a:p>
            <a:pPr algn="l">
              <a:lnSpc>
                <a:spcPct val="120000"/>
              </a:lnSpc>
              <a:buFont typeface="Arial" panose="020B0604020202020204" pitchFamily="34" charset="0"/>
              <a:buChar char="•"/>
            </a:pPr>
            <a:r>
              <a:rPr lang="en-US" sz="9600" b="0" i="0" dirty="0">
                <a:solidFill>
                  <a:srgbClr val="0B0C0C"/>
                </a:solidFill>
                <a:effectLst/>
              </a:rPr>
              <a:t>Separate reusable equipment that has been cleaned from used equipment that needs cleaning </a:t>
            </a:r>
          </a:p>
          <a:p>
            <a:pPr marL="0" indent="0" algn="l">
              <a:buNone/>
            </a:pPr>
            <a:endParaRPr lang="en-US" sz="9600" b="1" dirty="0">
              <a:solidFill>
                <a:srgbClr val="0B0C0C"/>
              </a:solidFill>
            </a:endParaRPr>
          </a:p>
          <a:p>
            <a:pPr marL="0" indent="0" algn="l">
              <a:buNone/>
            </a:pPr>
            <a:r>
              <a:rPr lang="en-US" sz="9600" b="1" dirty="0">
                <a:solidFill>
                  <a:srgbClr val="0B0C0C"/>
                </a:solidFill>
              </a:rPr>
              <a:t>Other considerations</a:t>
            </a:r>
          </a:p>
          <a:p>
            <a:r>
              <a:rPr lang="en-US" sz="9600" b="0" i="0" dirty="0">
                <a:solidFill>
                  <a:srgbClr val="0B0C0C"/>
                </a:solidFill>
                <a:effectLst/>
              </a:rPr>
              <a:t>Ensure food hygiene guidance is followed at all times </a:t>
            </a:r>
          </a:p>
          <a:p>
            <a:r>
              <a:rPr lang="en-US" sz="9600" dirty="0">
                <a:solidFill>
                  <a:srgbClr val="0B0C0C"/>
                </a:solidFill>
              </a:rPr>
              <a:t>Explore how hygiene principles can be embedded into subjects (</a:t>
            </a:r>
            <a:r>
              <a:rPr lang="en-US" sz="9600" dirty="0">
                <a:solidFill>
                  <a:srgbClr val="0B0C0C"/>
                </a:solidFill>
                <a:hlinkClick r:id="rId3"/>
              </a:rPr>
              <a:t>www.e-Bug.eu</a:t>
            </a:r>
            <a:r>
              <a:rPr lang="en-US" sz="9600" dirty="0">
                <a:solidFill>
                  <a:srgbClr val="0B0C0C"/>
                </a:solidFill>
              </a:rPr>
              <a:t>)</a:t>
            </a:r>
            <a:endParaRPr lang="en-US" sz="9600" b="0" i="0" dirty="0">
              <a:solidFill>
                <a:srgbClr val="0B0C0C"/>
              </a:solidFill>
              <a:effectLst/>
            </a:endParaRPr>
          </a:p>
          <a:p>
            <a:endParaRPr lang="en-US" dirty="0"/>
          </a:p>
        </p:txBody>
      </p:sp>
      <p:sp>
        <p:nvSpPr>
          <p:cNvPr id="4" name="Footer Placeholder 3">
            <a:extLst>
              <a:ext uri="{FF2B5EF4-FFF2-40B4-BE49-F238E27FC236}">
                <a16:creationId xmlns:a16="http://schemas.microsoft.com/office/drawing/2014/main" id="{380613DA-F8A9-DFF3-62D6-FBF8A635C3C6}"/>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7C91"/>
                </a:solidFill>
                <a:effectLst/>
                <a:uLnTx/>
                <a:uFillTx/>
                <a:latin typeface="Arial" panose="020B0604020202020204" pitchFamily="34" charset="0"/>
                <a:ea typeface="+mn-ea"/>
                <a:cs typeface="Arial" panose="020B0604020202020204" pitchFamily="34" charset="0"/>
              </a:rPr>
              <a:t>IPC Training for EYES</a:t>
            </a:r>
          </a:p>
        </p:txBody>
      </p:sp>
    </p:spTree>
    <p:extLst>
      <p:ext uri="{BB962C8B-B14F-4D97-AF65-F5344CB8AC3E}">
        <p14:creationId xmlns:p14="http://schemas.microsoft.com/office/powerpoint/2010/main" val="851298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DBBFB-452E-1ECC-0B24-38917C656AE8}"/>
              </a:ext>
            </a:extLst>
          </p:cNvPr>
          <p:cNvSpPr>
            <a:spLocks noGrp="1"/>
          </p:cNvSpPr>
          <p:nvPr>
            <p:ph type="title"/>
          </p:nvPr>
        </p:nvSpPr>
        <p:spPr/>
        <p:txBody>
          <a:bodyPr>
            <a:normAutofit fontScale="90000"/>
          </a:bodyPr>
          <a:lstStyle/>
          <a:p>
            <a:r>
              <a:rPr lang="en-GB" dirty="0"/>
              <a:t>Additional IPC considerations - Personal Protective Equipment (PPE) </a:t>
            </a:r>
            <a:endParaRPr lang="en-US" dirty="0"/>
          </a:p>
        </p:txBody>
      </p:sp>
      <p:sp>
        <p:nvSpPr>
          <p:cNvPr id="3" name="Content Placeholder 2">
            <a:extLst>
              <a:ext uri="{FF2B5EF4-FFF2-40B4-BE49-F238E27FC236}">
                <a16:creationId xmlns:a16="http://schemas.microsoft.com/office/drawing/2014/main" id="{CFFB4F75-D2AD-8312-5D0C-8CA88A05ED5B}"/>
              </a:ext>
            </a:extLst>
          </p:cNvPr>
          <p:cNvSpPr>
            <a:spLocks noGrp="1"/>
          </p:cNvSpPr>
          <p:nvPr>
            <p:ph idx="1"/>
          </p:nvPr>
        </p:nvSpPr>
        <p:spPr>
          <a:xfrm>
            <a:off x="508307" y="1503195"/>
            <a:ext cx="11175385" cy="4892286"/>
          </a:xfrm>
        </p:spPr>
        <p:txBody>
          <a:bodyPr>
            <a:normAutofit fontScale="32500" lnSpcReduction="20000"/>
          </a:bodyPr>
          <a:lstStyle/>
          <a:p>
            <a:pPr>
              <a:lnSpc>
                <a:spcPct val="120000"/>
              </a:lnSpc>
              <a:spcAft>
                <a:spcPts val="0"/>
              </a:spcAft>
            </a:pPr>
            <a:r>
              <a:rPr lang="en-US" sz="6200" dirty="0">
                <a:latin typeface="+mn-lt"/>
              </a:rPr>
              <a:t>PPE can protect individuals from contamination with blood or bodily fluids</a:t>
            </a:r>
          </a:p>
          <a:p>
            <a:pPr>
              <a:lnSpc>
                <a:spcPct val="120000"/>
              </a:lnSpc>
              <a:spcAft>
                <a:spcPts val="0"/>
              </a:spcAft>
            </a:pPr>
            <a:r>
              <a:rPr lang="en-US" sz="6200" dirty="0">
                <a:latin typeface="+mn-lt"/>
              </a:rPr>
              <a:t>PPE is not usually required for day-to-day use in educational settings. If you are looking after children where PPE use has been identified, then you should continue to do that</a:t>
            </a:r>
          </a:p>
          <a:p>
            <a:pPr marL="0" indent="0">
              <a:lnSpc>
                <a:spcPct val="120000"/>
              </a:lnSpc>
              <a:spcAft>
                <a:spcPts val="0"/>
              </a:spcAft>
              <a:buNone/>
            </a:pPr>
            <a:endParaRPr lang="en-US" sz="6200" b="1" dirty="0">
              <a:latin typeface="+mn-lt"/>
            </a:endParaRPr>
          </a:p>
          <a:p>
            <a:pPr marL="0" indent="0">
              <a:lnSpc>
                <a:spcPct val="120000"/>
              </a:lnSpc>
              <a:spcAft>
                <a:spcPts val="0"/>
              </a:spcAft>
              <a:buNone/>
            </a:pPr>
            <a:r>
              <a:rPr lang="en-US" sz="6200" b="1" dirty="0">
                <a:latin typeface="+mn-lt"/>
              </a:rPr>
              <a:t>When PPE is required</a:t>
            </a:r>
          </a:p>
          <a:p>
            <a:pPr>
              <a:lnSpc>
                <a:spcPct val="120000"/>
              </a:lnSpc>
              <a:spcAft>
                <a:spcPts val="0"/>
              </a:spcAft>
            </a:pPr>
            <a:r>
              <a:rPr lang="en-US" sz="6200" dirty="0">
                <a:latin typeface="+mn-lt"/>
              </a:rPr>
              <a:t>On suspicion of an infectious illness or disease</a:t>
            </a:r>
            <a:endParaRPr lang="en-US" sz="6200" b="1" dirty="0">
              <a:latin typeface="+mn-lt"/>
            </a:endParaRPr>
          </a:p>
          <a:p>
            <a:pPr algn="l">
              <a:lnSpc>
                <a:spcPct val="120000"/>
              </a:lnSpc>
              <a:spcAft>
                <a:spcPts val="0"/>
              </a:spcAft>
            </a:pPr>
            <a:r>
              <a:rPr lang="en-US" sz="6200" b="0" i="0" dirty="0">
                <a:solidFill>
                  <a:srgbClr val="0B0C0C"/>
                </a:solidFill>
                <a:effectLst/>
                <a:latin typeface="+mn-lt"/>
              </a:rPr>
              <a:t>If there is a risk of splashing/contamination with blood or bodily fluids during an activity, wear disposable gloves and plastic aprons (</a:t>
            </a:r>
            <a:r>
              <a:rPr lang="en-US" sz="6200" b="0" i="0" dirty="0" err="1">
                <a:solidFill>
                  <a:srgbClr val="0B0C0C"/>
                </a:solidFill>
                <a:effectLst/>
                <a:latin typeface="+mn-lt"/>
              </a:rPr>
              <a:t>e.g</a:t>
            </a:r>
            <a:r>
              <a:rPr lang="en-US" sz="6200" b="0" i="0" dirty="0">
                <a:solidFill>
                  <a:srgbClr val="0B0C0C"/>
                </a:solidFill>
                <a:effectLst/>
                <a:latin typeface="+mn-lt"/>
              </a:rPr>
              <a:t> managing a nosebleed, or soiled clothing).</a:t>
            </a:r>
          </a:p>
          <a:p>
            <a:pPr algn="l">
              <a:lnSpc>
                <a:spcPct val="120000"/>
              </a:lnSpc>
              <a:spcAft>
                <a:spcPts val="0"/>
              </a:spcAft>
            </a:pPr>
            <a:r>
              <a:rPr lang="en-US" sz="6200" dirty="0">
                <a:solidFill>
                  <a:srgbClr val="0B0C0C"/>
                </a:solidFill>
                <a:latin typeface="+mn-lt"/>
              </a:rPr>
              <a:t>F</a:t>
            </a:r>
            <a:r>
              <a:rPr lang="en-US" sz="6200" b="0" i="0" dirty="0">
                <a:solidFill>
                  <a:srgbClr val="0B0C0C"/>
                </a:solidFill>
                <a:effectLst/>
                <a:latin typeface="+mn-lt"/>
              </a:rPr>
              <a:t>luid-resistant surgical facemasks can be used to prevent microbes that spread through the air from spreading to others, as well as protecting from splashes or bodily fluid exposure. </a:t>
            </a:r>
          </a:p>
          <a:p>
            <a:pPr algn="l">
              <a:lnSpc>
                <a:spcPct val="120000"/>
              </a:lnSpc>
              <a:spcAft>
                <a:spcPts val="0"/>
              </a:spcAft>
            </a:pPr>
            <a:r>
              <a:rPr lang="en-US" sz="6200" dirty="0">
                <a:solidFill>
                  <a:srgbClr val="0B0C0C"/>
                </a:solidFill>
                <a:latin typeface="+mn-lt"/>
              </a:rPr>
              <a:t>Always clean hands immediately after removing PPE and before touching anything else. </a:t>
            </a:r>
            <a:endParaRPr lang="en-US" sz="6200" b="0" i="0" dirty="0">
              <a:solidFill>
                <a:srgbClr val="0B0C0C"/>
              </a:solidFill>
              <a:effectLst/>
              <a:latin typeface="+mn-lt"/>
            </a:endParaRPr>
          </a:p>
          <a:p>
            <a:endParaRPr lang="en-US" sz="1800" dirty="0"/>
          </a:p>
        </p:txBody>
      </p:sp>
      <p:sp>
        <p:nvSpPr>
          <p:cNvPr id="4" name="Footer Placeholder 3">
            <a:extLst>
              <a:ext uri="{FF2B5EF4-FFF2-40B4-BE49-F238E27FC236}">
                <a16:creationId xmlns:a16="http://schemas.microsoft.com/office/drawing/2014/main" id="{1DB1E994-7700-F4E4-BE16-CEB66C203972}"/>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7C91"/>
                </a:solidFill>
                <a:effectLst/>
                <a:uLnTx/>
                <a:uFillTx/>
                <a:latin typeface="Arial" panose="020B0604020202020204" pitchFamily="34" charset="0"/>
                <a:ea typeface="+mn-ea"/>
                <a:cs typeface="Arial" panose="020B0604020202020204" pitchFamily="34" charset="0"/>
              </a:rPr>
              <a:t>IPC Training for EYES</a:t>
            </a:r>
          </a:p>
        </p:txBody>
      </p:sp>
    </p:spTree>
    <p:extLst>
      <p:ext uri="{BB962C8B-B14F-4D97-AF65-F5344CB8AC3E}">
        <p14:creationId xmlns:p14="http://schemas.microsoft.com/office/powerpoint/2010/main" val="237405619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7C9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UKHSA Presentation template 2.potx" id="{F8D197EE-B3EE-E244-8E5F-4EEADD5DF5A2}" vid="{09195288-6491-D848-A709-2FA78F9C77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513</Words>
  <Application>Microsoft Office PowerPoint</Application>
  <PresentationFormat>Widescreen</PresentationFormat>
  <Paragraphs>46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1_Office Theme</vt:lpstr>
      <vt:lpstr>Additional IPC considerations </vt:lpstr>
      <vt:lpstr>Additional IPC considerations - Personal Protective Equipment (PPE)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Rita Ochili</dc:creator>
  <cp:lastModifiedBy>Rita Ochili</cp:lastModifiedBy>
  <cp:revision>1</cp:revision>
  <dcterms:created xsi:type="dcterms:W3CDTF">2025-11-06T10:27:50Z</dcterms:created>
  <dcterms:modified xsi:type="dcterms:W3CDTF">2025-11-06T10:29:06Z</dcterms:modified>
</cp:coreProperties>
</file>